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11F18C-13C3-B779-79A1-982B2BDD59B1}" v="171" dt="2024-08-15T17:53:35.061"/>
    <p1510:client id="{E181C9D1-9F2F-C211-5A1D-E1CD7564D8B9}" v="19" dt="2024-08-14T19:21:10.9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19"/>
    <p:restoredTop sz="96327"/>
  </p:normalViewPr>
  <p:slideViewPr>
    <p:cSldViewPr snapToGrid="0" snapToObjects="1" showGuides="1">
      <p:cViewPr varScale="1">
        <p:scale>
          <a:sx n="53" d="100"/>
          <a:sy n="53" d="100"/>
        </p:scale>
        <p:origin x="890" y="2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ika Smith" userId="S::anika.smith@oakviewgroup.com::0e5950f2-d421-42a9-b4de-45bfdc42064a" providerId="AD" clId="Web-{5EB10A3A-3BA5-584E-82C0-5176C5F64605}"/>
    <pc:docChg chg="modSld">
      <pc:chgData name="Anika Smith" userId="S::anika.smith@oakviewgroup.com::0e5950f2-d421-42a9-b4de-45bfdc42064a" providerId="AD" clId="Web-{5EB10A3A-3BA5-584E-82C0-5176C5F64605}" dt="2024-06-12T14:31:16.902" v="122" actId="14100"/>
      <pc:docMkLst>
        <pc:docMk/>
      </pc:docMkLst>
      <pc:sldChg chg="modSp">
        <pc:chgData name="Anika Smith" userId="S::anika.smith@oakviewgroup.com::0e5950f2-d421-42a9-b4de-45bfdc42064a" providerId="AD" clId="Web-{5EB10A3A-3BA5-584E-82C0-5176C5F64605}" dt="2024-06-12T14:31:16.902" v="122" actId="14100"/>
        <pc:sldMkLst>
          <pc:docMk/>
          <pc:sldMk cId="2299980679" sldId="256"/>
        </pc:sldMkLst>
        <pc:spChg chg="mod">
          <ac:chgData name="Anika Smith" userId="S::anika.smith@oakviewgroup.com::0e5950f2-d421-42a9-b4de-45bfdc42064a" providerId="AD" clId="Web-{5EB10A3A-3BA5-584E-82C0-5176C5F64605}" dt="2024-06-12T14:30:37.384" v="121"/>
          <ac:spMkLst>
            <pc:docMk/>
            <pc:sldMk cId="2299980679" sldId="256"/>
            <ac:spMk id="3" creationId="{4E97082B-CD2F-C513-28A0-2B12F1015946}"/>
          </ac:spMkLst>
        </pc:spChg>
        <pc:spChg chg="mod">
          <ac:chgData name="Anika Smith" userId="S::anika.smith@oakviewgroup.com::0e5950f2-d421-42a9-b4de-45bfdc42064a" providerId="AD" clId="Web-{5EB10A3A-3BA5-584E-82C0-5176C5F64605}" dt="2024-06-12T14:31:16.902" v="122" actId="14100"/>
          <ac:spMkLst>
            <pc:docMk/>
            <pc:sldMk cId="2299980679" sldId="256"/>
            <ac:spMk id="6" creationId="{A9BBA6A1-A50D-9547-A061-EA277B64B5EB}"/>
          </ac:spMkLst>
        </pc:spChg>
      </pc:sldChg>
    </pc:docChg>
  </pc:docChgLst>
  <pc:docChgLst>
    <pc:chgData name="Anika Smith" userId="S::anika.smith@oakviewgroup.com::0e5950f2-d421-42a9-b4de-45bfdc42064a" providerId="AD" clId="Web-{4111F18C-13C3-B779-79A1-982B2BDD59B1}"/>
    <pc:docChg chg="modSld">
      <pc:chgData name="Anika Smith" userId="S::anika.smith@oakviewgroup.com::0e5950f2-d421-42a9-b4de-45bfdc42064a" providerId="AD" clId="Web-{4111F18C-13C3-B779-79A1-982B2BDD59B1}" dt="2024-08-15T17:53:30.452" v="90" actId="20577"/>
      <pc:docMkLst>
        <pc:docMk/>
      </pc:docMkLst>
      <pc:sldChg chg="modSp">
        <pc:chgData name="Anika Smith" userId="S::anika.smith@oakviewgroup.com::0e5950f2-d421-42a9-b4de-45bfdc42064a" providerId="AD" clId="Web-{4111F18C-13C3-B779-79A1-982B2BDD59B1}" dt="2024-08-15T17:53:30.452" v="90" actId="20577"/>
        <pc:sldMkLst>
          <pc:docMk/>
          <pc:sldMk cId="2299980679" sldId="256"/>
        </pc:sldMkLst>
        <pc:spChg chg="mod">
          <ac:chgData name="Anika Smith" userId="S::anika.smith@oakviewgroup.com::0e5950f2-d421-42a9-b4de-45bfdc42064a" providerId="AD" clId="Web-{4111F18C-13C3-B779-79A1-982B2BDD59B1}" dt="2024-08-15T17:53:30.452" v="90" actId="20577"/>
          <ac:spMkLst>
            <pc:docMk/>
            <pc:sldMk cId="2299980679" sldId="256"/>
            <ac:spMk id="6" creationId="{A9BBA6A1-A50D-9547-A061-EA277B64B5EB}"/>
          </ac:spMkLst>
        </pc:spChg>
      </pc:sldChg>
    </pc:docChg>
  </pc:docChgLst>
  <pc:docChgLst>
    <pc:chgData clId="Web-{5EB10A3A-3BA5-584E-82C0-5176C5F64605}"/>
    <pc:docChg chg="modSld">
      <pc:chgData name="" userId="" providerId="" clId="Web-{5EB10A3A-3BA5-584E-82C0-5176C5F64605}" dt="2024-06-12T14:08:32.023" v="0" actId="20577"/>
      <pc:docMkLst>
        <pc:docMk/>
      </pc:docMkLst>
      <pc:sldChg chg="modSp">
        <pc:chgData name="" userId="" providerId="" clId="Web-{5EB10A3A-3BA5-584E-82C0-5176C5F64605}" dt="2024-06-12T14:08:32.023" v="0" actId="20577"/>
        <pc:sldMkLst>
          <pc:docMk/>
          <pc:sldMk cId="2299980679" sldId="256"/>
        </pc:sldMkLst>
        <pc:spChg chg="mod">
          <ac:chgData name="" userId="" providerId="" clId="Web-{5EB10A3A-3BA5-584E-82C0-5176C5F64605}" dt="2024-06-12T14:08:32.023" v="0" actId="20577"/>
          <ac:spMkLst>
            <pc:docMk/>
            <pc:sldMk cId="2299980679" sldId="256"/>
            <ac:spMk id="6" creationId="{A9BBA6A1-A50D-9547-A061-EA277B64B5EB}"/>
          </ac:spMkLst>
        </pc:spChg>
      </pc:sldChg>
    </pc:docChg>
  </pc:docChgLst>
  <pc:docChgLst>
    <pc:chgData name="Kami Baxley" userId="dc2c7baf-f1fe-4f22-a869-17f448eba08d" providerId="ADAL" clId="{1425684F-98BB-4D7F-81F7-FCDA4821978E}"/>
    <pc:docChg chg="undo redo custSel modSld">
      <pc:chgData name="Kami Baxley" userId="dc2c7baf-f1fe-4f22-a869-17f448eba08d" providerId="ADAL" clId="{1425684F-98BB-4D7F-81F7-FCDA4821978E}" dt="2023-09-22T15:54:05.357" v="136" actId="20577"/>
      <pc:docMkLst>
        <pc:docMk/>
      </pc:docMkLst>
      <pc:sldChg chg="addSp modSp mod">
        <pc:chgData name="Kami Baxley" userId="dc2c7baf-f1fe-4f22-a869-17f448eba08d" providerId="ADAL" clId="{1425684F-98BB-4D7F-81F7-FCDA4821978E}" dt="2023-09-22T15:54:05.357" v="136" actId="20577"/>
        <pc:sldMkLst>
          <pc:docMk/>
          <pc:sldMk cId="2299980679" sldId="256"/>
        </pc:sldMkLst>
        <pc:spChg chg="add mod">
          <ac:chgData name="Kami Baxley" userId="dc2c7baf-f1fe-4f22-a869-17f448eba08d" providerId="ADAL" clId="{1425684F-98BB-4D7F-81F7-FCDA4821978E}" dt="2023-09-21T20:01:50.266" v="58" actId="1036"/>
          <ac:spMkLst>
            <pc:docMk/>
            <pc:sldMk cId="2299980679" sldId="256"/>
            <ac:spMk id="3" creationId="{4E97082B-CD2F-C513-28A0-2B12F1015946}"/>
          </ac:spMkLst>
        </pc:spChg>
        <pc:spChg chg="mod">
          <ac:chgData name="Kami Baxley" userId="dc2c7baf-f1fe-4f22-a869-17f448eba08d" providerId="ADAL" clId="{1425684F-98BB-4D7F-81F7-FCDA4821978E}" dt="2023-09-22T15:54:05.357" v="136" actId="20577"/>
          <ac:spMkLst>
            <pc:docMk/>
            <pc:sldMk cId="2299980679" sldId="256"/>
            <ac:spMk id="6" creationId="{A9BBA6A1-A50D-9547-A061-EA277B64B5EB}"/>
          </ac:spMkLst>
        </pc:spChg>
        <pc:picChg chg="mod">
          <ac:chgData name="Kami Baxley" userId="dc2c7baf-f1fe-4f22-a869-17f448eba08d" providerId="ADAL" clId="{1425684F-98BB-4D7F-81F7-FCDA4821978E}" dt="2023-09-21T20:00:37.776" v="35" actId="1076"/>
          <ac:picMkLst>
            <pc:docMk/>
            <pc:sldMk cId="2299980679" sldId="256"/>
            <ac:picMk id="5" creationId="{5DCCA318-247A-B54C-8FA2-0A5A9B394979}"/>
          </ac:picMkLst>
        </pc:picChg>
      </pc:sldChg>
    </pc:docChg>
  </pc:docChgLst>
  <pc:docChgLst>
    <pc:chgData name="Anika Smith" userId="S::anika.smith@oakviewgroup.com::0e5950f2-d421-42a9-b4de-45bfdc42064a" providerId="AD" clId="Web-{152B93A0-7790-91FF-0742-F38E4C1DABAD}"/>
    <pc:docChg chg="modSld">
      <pc:chgData name="Anika Smith" userId="S::anika.smith@oakviewgroup.com::0e5950f2-d421-42a9-b4de-45bfdc42064a" providerId="AD" clId="Web-{152B93A0-7790-91FF-0742-F38E4C1DABAD}" dt="2024-06-06T16:54:00.754" v="3" actId="20577"/>
      <pc:docMkLst>
        <pc:docMk/>
      </pc:docMkLst>
      <pc:sldChg chg="modSp">
        <pc:chgData name="Anika Smith" userId="S::anika.smith@oakviewgroup.com::0e5950f2-d421-42a9-b4de-45bfdc42064a" providerId="AD" clId="Web-{152B93A0-7790-91FF-0742-F38E4C1DABAD}" dt="2024-06-06T16:54:00.754" v="3" actId="20577"/>
        <pc:sldMkLst>
          <pc:docMk/>
          <pc:sldMk cId="2299980679" sldId="256"/>
        </pc:sldMkLst>
        <pc:spChg chg="mod">
          <ac:chgData name="Anika Smith" userId="S::anika.smith@oakviewgroup.com::0e5950f2-d421-42a9-b4de-45bfdc42064a" providerId="AD" clId="Web-{152B93A0-7790-91FF-0742-F38E4C1DABAD}" dt="2024-06-06T16:54:00.754" v="3" actId="20577"/>
          <ac:spMkLst>
            <pc:docMk/>
            <pc:sldMk cId="2299980679" sldId="256"/>
            <ac:spMk id="6" creationId="{A9BBA6A1-A50D-9547-A061-EA277B64B5EB}"/>
          </ac:spMkLst>
        </pc:spChg>
      </pc:sldChg>
    </pc:docChg>
  </pc:docChgLst>
  <pc:docChgLst>
    <pc:chgData name="Anika Smith" userId="S::anika.smith@oakviewgroup.com::0e5950f2-d421-42a9-b4de-45bfdc42064a" providerId="AD" clId="Web-{E181C9D1-9F2F-C211-5A1D-E1CD7564D8B9}"/>
    <pc:docChg chg="modSld">
      <pc:chgData name="Anika Smith" userId="S::anika.smith@oakviewgroup.com::0e5950f2-d421-42a9-b4de-45bfdc42064a" providerId="AD" clId="Web-{E181C9D1-9F2F-C211-5A1D-E1CD7564D8B9}" dt="2024-08-14T19:21:10.953" v="8" actId="20577"/>
      <pc:docMkLst>
        <pc:docMk/>
      </pc:docMkLst>
      <pc:sldChg chg="modSp">
        <pc:chgData name="Anika Smith" userId="S::anika.smith@oakviewgroup.com::0e5950f2-d421-42a9-b4de-45bfdc42064a" providerId="AD" clId="Web-{E181C9D1-9F2F-C211-5A1D-E1CD7564D8B9}" dt="2024-08-14T19:21:10.953" v="8" actId="20577"/>
        <pc:sldMkLst>
          <pc:docMk/>
          <pc:sldMk cId="2299980679" sldId="256"/>
        </pc:sldMkLst>
        <pc:spChg chg="mod">
          <ac:chgData name="Anika Smith" userId="S::anika.smith@oakviewgroup.com::0e5950f2-d421-42a9-b4de-45bfdc42064a" providerId="AD" clId="Web-{E181C9D1-9F2F-C211-5A1D-E1CD7564D8B9}" dt="2024-08-14T19:21:10.953" v="8" actId="20577"/>
          <ac:spMkLst>
            <pc:docMk/>
            <pc:sldMk cId="2299980679" sldId="256"/>
            <ac:spMk id="6" creationId="{A9BBA6A1-A50D-9547-A061-EA277B64B5EB}"/>
          </ac:spMkLst>
        </pc:spChg>
      </pc:sldChg>
    </pc:docChg>
  </pc:docChgLst>
  <pc:docChgLst>
    <pc:chgData name="Anika Smith" userId="S::anika.smith@oakviewgroup.com::0e5950f2-d421-42a9-b4de-45bfdc42064a" providerId="AD" clId="Web-{FABBE65D-205B-55E8-92E1-EC5B658AE1BC}"/>
    <pc:docChg chg="modSld">
      <pc:chgData name="Anika Smith" userId="S::anika.smith@oakviewgroup.com::0e5950f2-d421-42a9-b4de-45bfdc42064a" providerId="AD" clId="Web-{FABBE65D-205B-55E8-92E1-EC5B658AE1BC}" dt="2024-07-30T15:34:14.050" v="41"/>
      <pc:docMkLst>
        <pc:docMk/>
      </pc:docMkLst>
      <pc:sldChg chg="modSp">
        <pc:chgData name="Anika Smith" userId="S::anika.smith@oakviewgroup.com::0e5950f2-d421-42a9-b4de-45bfdc42064a" providerId="AD" clId="Web-{FABBE65D-205B-55E8-92E1-EC5B658AE1BC}" dt="2024-07-30T15:34:14.050" v="41"/>
        <pc:sldMkLst>
          <pc:docMk/>
          <pc:sldMk cId="2299980679" sldId="256"/>
        </pc:sldMkLst>
        <pc:spChg chg="mod">
          <ac:chgData name="Anika Smith" userId="S::anika.smith@oakviewgroup.com::0e5950f2-d421-42a9-b4de-45bfdc42064a" providerId="AD" clId="Web-{FABBE65D-205B-55E8-92E1-EC5B658AE1BC}" dt="2024-07-30T15:31:07.231" v="31" actId="14100"/>
          <ac:spMkLst>
            <pc:docMk/>
            <pc:sldMk cId="2299980679" sldId="256"/>
            <ac:spMk id="3" creationId="{4E97082B-CD2F-C513-28A0-2B12F1015946}"/>
          </ac:spMkLst>
        </pc:spChg>
        <pc:spChg chg="mod">
          <ac:chgData name="Anika Smith" userId="S::anika.smith@oakviewgroup.com::0e5950f2-d421-42a9-b4de-45bfdc42064a" providerId="AD" clId="Web-{FABBE65D-205B-55E8-92E1-EC5B658AE1BC}" dt="2024-07-30T15:34:14.050" v="41"/>
          <ac:spMkLst>
            <pc:docMk/>
            <pc:sldMk cId="2299980679" sldId="256"/>
            <ac:spMk id="6" creationId="{A9BBA6A1-A50D-9547-A061-EA277B64B5E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B4C2-AC62-AB4C-93BC-8C7F7FE86D08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76D4-C0A7-324D-B56E-9F165048B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58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B4C2-AC62-AB4C-93BC-8C7F7FE86D08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76D4-C0A7-324D-B56E-9F165048B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02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B4C2-AC62-AB4C-93BC-8C7F7FE86D08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76D4-C0A7-324D-B56E-9F165048B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03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B4C2-AC62-AB4C-93BC-8C7F7FE86D08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76D4-C0A7-324D-B56E-9F165048B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34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B4C2-AC62-AB4C-93BC-8C7F7FE86D08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76D4-C0A7-324D-B56E-9F165048B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01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B4C2-AC62-AB4C-93BC-8C7F7FE86D08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76D4-C0A7-324D-B56E-9F165048B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25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B4C2-AC62-AB4C-93BC-8C7F7FE86D08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76D4-C0A7-324D-B56E-9F165048B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2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B4C2-AC62-AB4C-93BC-8C7F7FE86D08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76D4-C0A7-324D-B56E-9F165048B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71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B4C2-AC62-AB4C-93BC-8C7F7FE86D08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76D4-C0A7-324D-B56E-9F165048B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92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B4C2-AC62-AB4C-93BC-8C7F7FE86D08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76D4-C0A7-324D-B56E-9F165048B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58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B4C2-AC62-AB4C-93BC-8C7F7FE86D08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76D4-C0A7-324D-B56E-9F165048B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65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B4C2-AC62-AB4C-93BC-8C7F7FE86D08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D76D4-C0A7-324D-B56E-9F165048B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1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CCA318-247A-B54C-8FA2-0A5A9B3949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BBA6A1-A50D-9547-A061-EA277B64B5EB}"/>
              </a:ext>
            </a:extLst>
          </p:cNvPr>
          <p:cNvSpPr txBox="1"/>
          <p:nvPr/>
        </p:nvSpPr>
        <p:spPr>
          <a:xfrm>
            <a:off x="751163" y="1030735"/>
            <a:ext cx="6025631" cy="80124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00" spc="200" dirty="0">
                <a:latin typeface="Calibri"/>
                <a:ea typeface="Calibri"/>
                <a:cs typeface="Calibri"/>
              </a:rPr>
              <a:t>ALL SELECTIONS SERVE APPROXIMATELY </a:t>
            </a:r>
            <a:r>
              <a:rPr lang="en-US" sz="900" b="1" spc="200" dirty="0">
                <a:latin typeface="Calibri"/>
                <a:ea typeface="Calibri"/>
                <a:cs typeface="Calibri"/>
              </a:rPr>
              <a:t>6</a:t>
            </a:r>
            <a:r>
              <a:rPr lang="en-US" sz="900" spc="200" dirty="0">
                <a:latin typeface="Calibri"/>
                <a:ea typeface="Calibri"/>
                <a:cs typeface="Calibri"/>
              </a:rPr>
              <a:t> PEOPLE</a:t>
            </a:r>
          </a:p>
          <a:p>
            <a:endParaRPr lang="en-US" sz="900" spc="200" dirty="0">
              <a:latin typeface="Aktiv Grotesk" panose="020B0504020202020204" pitchFamily="34" charset="0"/>
            </a:endParaRPr>
          </a:p>
          <a:p>
            <a:endParaRPr lang="en-US" sz="900" spc="200" dirty="0">
              <a:latin typeface="Aktiv Grotesk" panose="020B0504020202020204" pitchFamily="34" charset="0"/>
            </a:endParaRPr>
          </a:p>
          <a:p>
            <a:r>
              <a:rPr lang="en-US" sz="1400" b="1" spc="300" dirty="0">
                <a:solidFill>
                  <a:srgbClr val="CD0E2C"/>
                </a:solidFill>
                <a:latin typeface="Calibri"/>
                <a:ea typeface="Calibri"/>
                <a:cs typeface="Calibri"/>
              </a:rPr>
              <a:t>CLASSIC POPCORN</a:t>
            </a:r>
            <a:r>
              <a:rPr lang="en-US" sz="1400" b="1" spc="300" baseline="30000" dirty="0">
                <a:solidFill>
                  <a:srgbClr val="CD0E2C"/>
                </a:solidFill>
                <a:latin typeface="Calibri"/>
                <a:ea typeface="Calibri"/>
                <a:cs typeface="Calibri"/>
              </a:rPr>
              <a:t>G V</a:t>
            </a:r>
            <a:r>
              <a:rPr lang="en-US" sz="1400" b="1" spc="300" dirty="0">
                <a:solidFill>
                  <a:srgbClr val="CD0E2C"/>
                </a:solidFill>
                <a:latin typeface="Calibri"/>
                <a:ea typeface="Calibri"/>
                <a:cs typeface="Calibri"/>
              </a:rPr>
              <a:t> | 25</a:t>
            </a:r>
            <a:endParaRPr lang="en-US" sz="1400" spc="300" dirty="0">
              <a:solidFill>
                <a:srgbClr val="CD0E2C"/>
              </a:solidFill>
              <a:latin typeface="Calibri"/>
              <a:ea typeface="Calibri"/>
              <a:cs typeface="Calibri"/>
            </a:endParaRPr>
          </a:p>
          <a:p>
            <a:r>
              <a:rPr lang="en-US" sz="1300" dirty="0">
                <a:latin typeface="Calibri"/>
                <a:ea typeface="Calibri"/>
                <a:cs typeface="Calibri"/>
              </a:rPr>
              <a:t>Endless supply of butter-flavored popcorn in a souvenir bucket</a:t>
            </a:r>
            <a:endParaRPr lang="en-US" sz="13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endParaRPr lang="en-US" sz="13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r>
              <a:rPr lang="en-US" sz="1400" b="1" spc="300" dirty="0">
                <a:solidFill>
                  <a:srgbClr val="CD0E2C"/>
                </a:solidFill>
                <a:latin typeface="Calibri"/>
                <a:ea typeface="Calibri"/>
                <a:cs typeface="Calibri"/>
              </a:rPr>
              <a:t>BOTTOMLESS SNACK ATTACK | 40</a:t>
            </a:r>
            <a:endParaRPr lang="en-US" sz="1400" spc="300" dirty="0">
              <a:solidFill>
                <a:srgbClr val="CD0E2C"/>
              </a:solidFill>
              <a:latin typeface="Calibri"/>
              <a:ea typeface="Calibri"/>
              <a:cs typeface="Calibri"/>
            </a:endParaRPr>
          </a:p>
          <a:p>
            <a:r>
              <a:rPr lang="en-US" sz="1300" dirty="0">
                <a:solidFill>
                  <a:srgbClr val="000000"/>
                </a:solidFill>
                <a:ea typeface="Times New Roman" panose="02020603050405020304" pitchFamily="18" charset="0"/>
                <a:cs typeface="Calibri"/>
              </a:rPr>
              <a:t>Spicy</a:t>
            </a:r>
            <a:r>
              <a:rPr lang="en-US" sz="13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/>
              </a:rPr>
              <a:t> snack mix, pretzel twists, </a:t>
            </a:r>
            <a:r>
              <a:rPr lang="en-US" sz="1300" dirty="0">
                <a:solidFill>
                  <a:srgbClr val="000000"/>
                </a:solidFill>
                <a:ea typeface="Times New Roman" panose="02020603050405020304" pitchFamily="18" charset="0"/>
                <a:cs typeface="Calibri"/>
              </a:rPr>
              <a:t>gourmet nuts </a:t>
            </a:r>
            <a:r>
              <a:rPr lang="en-US" sz="13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/>
              </a:rPr>
              <a:t>and kettle chips</a:t>
            </a:r>
          </a:p>
          <a:p>
            <a:endParaRPr lang="en-US" sz="1400" dirty="0">
              <a:highlight>
                <a:srgbClr val="FFFF00"/>
              </a:highlight>
              <a:cs typeface="Calibri" panose="020F0502020204030204" pitchFamily="34" charset="0"/>
            </a:endParaRPr>
          </a:p>
          <a:p>
            <a:r>
              <a:rPr lang="en-US" sz="1400" b="1" spc="300" dirty="0">
                <a:solidFill>
                  <a:srgbClr val="CD0E2C"/>
                </a:solidFill>
                <a:latin typeface="Calibri"/>
                <a:ea typeface="Calibri"/>
                <a:cs typeface="Calibri"/>
              </a:rPr>
              <a:t>SALSA TRIO G V | 35</a:t>
            </a:r>
          </a:p>
          <a:p>
            <a:r>
              <a:rPr lang="en-US" sz="1300" dirty="0">
                <a:solidFill>
                  <a:srgbClr val="000000"/>
                </a:solidFill>
                <a:cs typeface="Calibri"/>
              </a:rPr>
              <a:t>Pico de </a:t>
            </a:r>
            <a:r>
              <a:rPr lang="en-US" sz="1300" dirty="0" err="1">
                <a:solidFill>
                  <a:srgbClr val="000000"/>
                </a:solidFill>
                <a:cs typeface="Calibri"/>
              </a:rPr>
              <a:t>gallo</a:t>
            </a:r>
            <a:r>
              <a:rPr lang="en-US" sz="1300" dirty="0">
                <a:solidFill>
                  <a:srgbClr val="000000"/>
                </a:solidFill>
                <a:cs typeface="Calibri"/>
              </a:rPr>
              <a:t>, salsa rojo, black bean salsa &amp; corn tortilla chips</a:t>
            </a:r>
            <a:endParaRPr lang="en-US" sz="1300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300" normalizeH="0" baseline="0" noProof="0" dirty="0">
                <a:ln>
                  <a:noFill/>
                </a:ln>
                <a:solidFill>
                  <a:srgbClr val="CD0E2C"/>
                </a:solidFill>
                <a:effectLst/>
                <a:uLnTx/>
                <a:uFillTx/>
                <a:latin typeface="Calibri"/>
                <a:cs typeface="Calibri"/>
              </a:rPr>
              <a:t>BAVARIAN </a:t>
            </a:r>
            <a:r>
              <a:rPr lang="en-US" sz="1400" b="1" spc="300" dirty="0">
                <a:solidFill>
                  <a:srgbClr val="CD0E2C"/>
                </a:solidFill>
                <a:latin typeface="Calibri"/>
                <a:cs typeface="Calibri"/>
              </a:rPr>
              <a:t>SOFT</a:t>
            </a:r>
            <a:r>
              <a:rPr kumimoji="0" lang="en-US" sz="1400" b="1" i="0" u="none" strike="noStrike" kern="1200" cap="none" spc="300" normalizeH="0" baseline="0" noProof="0" dirty="0">
                <a:ln>
                  <a:noFill/>
                </a:ln>
                <a:solidFill>
                  <a:srgbClr val="CD0E2C"/>
                </a:solidFill>
                <a:effectLst/>
                <a:uLnTx/>
                <a:uFillTx/>
                <a:latin typeface="Calibri"/>
                <a:cs typeface="Calibri"/>
              </a:rPr>
              <a:t> PRETZEL STICKS | </a:t>
            </a:r>
            <a:r>
              <a:rPr lang="en-US" sz="1400" b="1" spc="300" dirty="0">
                <a:solidFill>
                  <a:srgbClr val="CD0E2C"/>
                </a:solidFill>
                <a:latin typeface="Calibri"/>
                <a:cs typeface="Calibri"/>
              </a:rPr>
              <a:t>35</a:t>
            </a:r>
            <a:r>
              <a:rPr kumimoji="0" lang="en-US" sz="1400" b="1" i="0" u="none" strike="noStrike" kern="1200" cap="none" spc="300" normalizeH="0" baseline="0" noProof="0" dirty="0">
                <a:ln>
                  <a:noFill/>
                </a:ln>
                <a:solidFill>
                  <a:srgbClr val="CD0E2C"/>
                </a:solidFill>
                <a:effectLst/>
                <a:uLnTx/>
                <a:uFillTx/>
                <a:latin typeface="Calibri"/>
                <a:cs typeface="Calibri"/>
              </a:rPr>
              <a:t>  </a:t>
            </a:r>
            <a:endParaRPr kumimoji="0" lang="en-US" sz="1400" b="0" i="0" u="none" strike="noStrike" kern="1200" cap="none" spc="300" normalizeH="0" baseline="0" noProof="0" dirty="0">
              <a:ln>
                <a:noFill/>
              </a:ln>
              <a:solidFill>
                <a:srgbClr val="CD0E2C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Served warm with signature beer cheese sauce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8100">
              <a:lnSpc>
                <a:spcPts val="1150"/>
              </a:lnSpc>
              <a:spcBef>
                <a:spcPts val="100"/>
              </a:spcBef>
            </a:pPr>
            <a:r>
              <a:rPr lang="en-US" sz="1400" b="1" spc="300" dirty="0">
                <a:solidFill>
                  <a:srgbClr val="CD0E2C"/>
                </a:solidFill>
                <a:latin typeface="Calibri"/>
                <a:cs typeface="Calibri"/>
              </a:rPr>
              <a:t>CLASSIC CHEESE PIZZA V | 30</a:t>
            </a:r>
          </a:p>
          <a:p>
            <a:pPr marL="38100" marR="30480">
              <a:lnSpc>
                <a:spcPts val="1000"/>
              </a:lnSpc>
              <a:spcBef>
                <a:spcPts val="50"/>
              </a:spcBef>
            </a:pPr>
            <a:r>
              <a:rPr lang="en-US" sz="1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Crispy, crunchy, cheesy to the edge slices, topped with premium mozzarella cheese blend</a:t>
            </a: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100">
              <a:lnSpc>
                <a:spcPts val="1150"/>
              </a:lnSpc>
              <a:spcBef>
                <a:spcPts val="100"/>
              </a:spcBef>
            </a:pPr>
            <a:r>
              <a:rPr lang="en-US" sz="1400" b="1" spc="300" dirty="0">
                <a:solidFill>
                  <a:srgbClr val="CD0E2C"/>
                </a:solidFill>
                <a:latin typeface="Calibri"/>
                <a:cs typeface="Calibri"/>
              </a:rPr>
              <a:t>PEPPERONI PIZZA | 35</a:t>
            </a:r>
          </a:p>
          <a:p>
            <a:pPr marL="38100" marR="5080">
              <a:lnSpc>
                <a:spcPts val="1150"/>
              </a:lnSpc>
              <a:spcBef>
                <a:spcPts val="100"/>
              </a:spcBef>
            </a:pPr>
            <a:r>
              <a:rPr lang="en-US" sz="1300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Crispy, crunchy, cheesy to the edge slices, topped premium mozzarella cheese &amp; pepperoni</a:t>
            </a:r>
          </a:p>
          <a:p>
            <a:pPr marL="38100" marR="5080">
              <a:lnSpc>
                <a:spcPts val="1150"/>
              </a:lnSpc>
              <a:spcBef>
                <a:spcPts val="100"/>
              </a:spcBef>
            </a:pPr>
            <a:endParaRPr lang="en-US" sz="13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8100">
              <a:lnSpc>
                <a:spcPts val="1150"/>
              </a:lnSpc>
              <a:spcBef>
                <a:spcPts val="100"/>
              </a:spcBef>
            </a:pPr>
            <a:r>
              <a:rPr lang="en-US" sz="1400" b="1" spc="300" dirty="0">
                <a:solidFill>
                  <a:srgbClr val="CD0E2C"/>
                </a:solidFill>
                <a:latin typeface="Calibri"/>
                <a:cs typeface="Calibri"/>
              </a:rPr>
              <a:t>FRITA FIESTA PLATTER | 90</a:t>
            </a:r>
            <a:endParaRPr lang="en-US" sz="1400" b="1" spc="300" dirty="0">
              <a:solidFill>
                <a:srgbClr val="CD0E2C"/>
              </a:solidFill>
              <a:latin typeface="Calibri"/>
              <a:ea typeface="Calibri"/>
              <a:cs typeface="Calibri"/>
            </a:endParaRPr>
          </a:p>
          <a:p>
            <a:r>
              <a:rPr lang="en-US" sz="1300" dirty="0">
                <a:solidFill>
                  <a:srgbClr val="000000"/>
                </a:solidFill>
                <a:latin typeface="Calibri"/>
                <a:cs typeface="Calibri"/>
              </a:rPr>
              <a:t>CHOOSE ANY 5: Onion rings, stuffed jalapenos ,mac and cheese bites, chicken tenders, mozzarella sticks, spicy cauliflower, fried shrimp, and French fries.</a:t>
            </a:r>
            <a:endParaRPr lang="en-US" sz="13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en-US" sz="13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b="1" spc="300" dirty="0">
                <a:solidFill>
                  <a:srgbClr val="CD0E2C"/>
                </a:solidFill>
                <a:latin typeface="Calibri"/>
                <a:ea typeface="Calibri"/>
                <a:cs typeface="Calibri"/>
              </a:rPr>
              <a:t>CHICKEN TENDERS |75</a:t>
            </a:r>
            <a:endParaRPr lang="en-US" sz="1400" b="1" spc="300" dirty="0">
              <a:solidFill>
                <a:srgbClr val="CD0E2C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1300" dirty="0">
                <a:solidFill>
                  <a:prstClr val="black"/>
                </a:solidFill>
                <a:latin typeface="Calibri"/>
                <a:cs typeface="Calibri"/>
              </a:rPr>
              <a:t>BBQ sauce &amp; </a:t>
            </a:r>
            <a:r>
              <a:rPr lang="en-US" sz="1300" dirty="0">
                <a:latin typeface="Calibri"/>
                <a:cs typeface="Calibri"/>
              </a:rPr>
              <a:t>buttermilk </a:t>
            </a:r>
            <a:r>
              <a:rPr lang="en-US" sz="1300" dirty="0">
                <a:solidFill>
                  <a:prstClr val="black"/>
                </a:solidFill>
                <a:latin typeface="Calibri"/>
                <a:cs typeface="Calibri"/>
              </a:rPr>
              <a:t>ranch dressing</a:t>
            </a:r>
            <a:endParaRPr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b="1" spc="300" dirty="0">
                <a:solidFill>
                  <a:srgbClr val="CD0E2C"/>
                </a:solidFill>
                <a:latin typeface="Calibri"/>
                <a:ea typeface="Calibri"/>
                <a:cs typeface="Calibri"/>
              </a:rPr>
              <a:t>HOT DOGS | 45</a:t>
            </a:r>
            <a:endParaRPr lang="en-US" sz="1400" spc="300" dirty="0">
              <a:solidFill>
                <a:srgbClr val="CD0E2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300" dirty="0">
                <a:latin typeface="Calibri"/>
                <a:cs typeface="Calibri"/>
              </a:rPr>
              <a:t>8 all-beef frank served with peppers, onions, sauerkraut, </a:t>
            </a:r>
          </a:p>
          <a:p>
            <a:r>
              <a:rPr lang="en-US" sz="1300" dirty="0">
                <a:latin typeface="Calibri"/>
                <a:cs typeface="Calibri"/>
              </a:rPr>
              <a:t>traditional rolls &amp; condiments</a:t>
            </a:r>
            <a:endParaRPr lang="en-US" sz="1300" dirty="0">
              <a:latin typeface="Calibri"/>
              <a:ea typeface="Calibri"/>
              <a:cs typeface="Calibri"/>
            </a:endParaRP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b="1" spc="300" dirty="0">
                <a:solidFill>
                  <a:srgbClr val="CD0E2C"/>
                </a:solidFill>
                <a:latin typeface="Calibri"/>
                <a:ea typeface="Calibri"/>
                <a:cs typeface="Calibri"/>
              </a:rPr>
              <a:t>LOADED FRIES | 45</a:t>
            </a:r>
          </a:p>
          <a:p>
            <a:r>
              <a:rPr lang="en-US" sz="1300" dirty="0">
                <a:latin typeface="Calibri"/>
                <a:cs typeface="Calibri"/>
              </a:rPr>
              <a:t>Pico de </a:t>
            </a:r>
            <a:r>
              <a:rPr lang="en-US" sz="1300" err="1">
                <a:latin typeface="Calibri"/>
                <a:cs typeface="Calibri"/>
              </a:rPr>
              <a:t>gallo</a:t>
            </a:r>
            <a:r>
              <a:rPr lang="en-US" sz="1300" dirty="0">
                <a:latin typeface="Calibri"/>
                <a:cs typeface="Calibri"/>
              </a:rPr>
              <a:t>, jalapenos, corn bean salsa, </a:t>
            </a:r>
            <a:endParaRPr lang="en-US" sz="130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r>
              <a:rPr lang="en-US" sz="1300" dirty="0">
                <a:latin typeface="Calibri"/>
                <a:cs typeface="Calibri"/>
              </a:rPr>
              <a:t>sour cream and cheese</a:t>
            </a:r>
            <a:endParaRPr lang="en-US" sz="13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b="1" spc="300" dirty="0">
                <a:solidFill>
                  <a:srgbClr val="CD0E2C"/>
                </a:solidFill>
                <a:latin typeface="Calibri"/>
                <a:ea typeface="Calibri"/>
                <a:cs typeface="Calibri"/>
              </a:rPr>
              <a:t>add </a:t>
            </a:r>
            <a:r>
              <a:rPr lang="en-US" sz="1400" b="1" spc="300">
                <a:solidFill>
                  <a:srgbClr val="CD0E2C"/>
                </a:solidFill>
                <a:latin typeface="Calibri"/>
                <a:ea typeface="Calibri"/>
                <a:cs typeface="Calibri"/>
              </a:rPr>
              <a:t>chili</a:t>
            </a:r>
            <a:r>
              <a:rPr lang="en-US" sz="1400" b="1" spc="300" dirty="0">
                <a:solidFill>
                  <a:srgbClr val="CD0E2C"/>
                </a:solidFill>
                <a:latin typeface="Calibri"/>
                <a:ea typeface="Calibri"/>
                <a:cs typeface="Calibri"/>
              </a:rPr>
              <a:t> | 10</a:t>
            </a:r>
          </a:p>
          <a:p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b="1" spc="300" dirty="0">
                <a:solidFill>
                  <a:srgbClr val="CD0E2C"/>
                </a:solidFill>
                <a:latin typeface="Calibri"/>
                <a:ea typeface="Calibri"/>
                <a:cs typeface="Calibri"/>
              </a:rPr>
              <a:t>CANDY SHOP | 60</a:t>
            </a:r>
            <a:endParaRPr lang="en-US" sz="1400" spc="300" dirty="0">
              <a:solidFill>
                <a:srgbClr val="CD0E2C"/>
              </a:solidFill>
              <a:latin typeface="Calibri"/>
              <a:ea typeface="Calibri"/>
              <a:cs typeface="Calibri"/>
            </a:endParaRPr>
          </a:p>
          <a:p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Sweet goodies for the sweet tooth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61CEA1-7B8D-13B5-6C09-E2E11B54296A}"/>
              </a:ext>
            </a:extLst>
          </p:cNvPr>
          <p:cNvSpPr txBox="1"/>
          <p:nvPr/>
        </p:nvSpPr>
        <p:spPr>
          <a:xfrm>
            <a:off x="734376" y="9715500"/>
            <a:ext cx="3014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30000" noProof="0" dirty="0">
                <a:ln>
                  <a:noFill/>
                </a:ln>
                <a:solidFill>
                  <a:srgbClr val="CD0E2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CD0E2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GLUTEN-FREE | </a:t>
            </a:r>
            <a:r>
              <a:rPr kumimoji="0" lang="en-US" sz="1000" b="1" i="0" u="none" strike="noStrike" kern="1200" cap="none" spc="0" normalizeH="0" baseline="30000" noProof="0" dirty="0">
                <a:ln>
                  <a:noFill/>
                </a:ln>
                <a:solidFill>
                  <a:srgbClr val="CD0E2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CD0E2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VEGETARIAN | </a:t>
            </a:r>
            <a:r>
              <a:rPr kumimoji="0" lang="en-US" sz="1000" b="1" i="0" u="none" strike="noStrike" kern="1200" cap="none" spc="0" normalizeH="0" baseline="30000" noProof="0" dirty="0">
                <a:ln>
                  <a:noFill/>
                </a:ln>
                <a:solidFill>
                  <a:srgbClr val="CD0E2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CD0E2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CONTAINS NUTS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97082B-CD2F-C513-28A0-2B12F1015946}"/>
              </a:ext>
            </a:extLst>
          </p:cNvPr>
          <p:cNvSpPr txBox="1"/>
          <p:nvPr/>
        </p:nvSpPr>
        <p:spPr>
          <a:xfrm>
            <a:off x="729318" y="9374791"/>
            <a:ext cx="3703192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/>
              </a:rPr>
              <a:t>ASK YOUR SERVER FOR THE CHEF'S </a:t>
            </a:r>
            <a:r>
              <a:rPr lang="en-US" sz="900" dirty="0">
                <a:solidFill>
                  <a:srgbClr val="000000"/>
                </a:solidFill>
                <a:ea typeface="Times New Roman" panose="02020603050405020304" pitchFamily="18" charset="0"/>
                <a:cs typeface="Calibri"/>
              </a:rPr>
              <a:t>VEGETARIAN CHOICE</a:t>
            </a:r>
            <a:r>
              <a:rPr lang="en-US" sz="9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/>
              </a:rPr>
              <a:t> OF THE DAY</a:t>
            </a:r>
            <a:endParaRPr lang="en-US" sz="9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9980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78308a0-51eb-42ac-817c-045089366210" xsi:nil="true"/>
    <lcf76f155ced4ddcb4097134ff3c332f xmlns="cb9acbcc-4706-451e-85d1-2562bfa8168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FAA32BBE4A9F48B06A67FD65C899AC" ma:contentTypeVersion="14" ma:contentTypeDescription="Create a new document." ma:contentTypeScope="" ma:versionID="ca98d0658932a2a4b84e0008106b810d">
  <xsd:schema xmlns:xsd="http://www.w3.org/2001/XMLSchema" xmlns:xs="http://www.w3.org/2001/XMLSchema" xmlns:p="http://schemas.microsoft.com/office/2006/metadata/properties" xmlns:ns2="cb9acbcc-4706-451e-85d1-2562bfa81682" xmlns:ns3="878308a0-51eb-42ac-817c-045089366210" targetNamespace="http://schemas.microsoft.com/office/2006/metadata/properties" ma:root="true" ma:fieldsID="a1a12429abcfbf7be3e4c4c30f007976" ns2:_="" ns3:_="">
    <xsd:import namespace="cb9acbcc-4706-451e-85d1-2562bfa81682"/>
    <xsd:import namespace="878308a0-51eb-42ac-817c-0450893662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9acbcc-4706-451e-85d1-2562bfa816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17330ac1-ae40-4336-8cfa-7524a887d2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8308a0-51eb-42ac-817c-045089366210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512b1c9f-fc86-43fd-8656-59afc7638f6b}" ma:internalName="TaxCatchAll" ma:showField="CatchAllData" ma:web="878308a0-51eb-42ac-817c-0450893662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9DCFC8-4D1B-483C-8F5A-F3CF9C20A740}">
  <ds:schemaRefs>
    <ds:schemaRef ds:uri="http://schemas.microsoft.com/office/2006/metadata/properties"/>
    <ds:schemaRef ds:uri="http://schemas.microsoft.com/office/infopath/2007/PartnerControls"/>
    <ds:schemaRef ds:uri="2fb9ed54-bf4b-4923-b979-3e9a214e1a24"/>
    <ds:schemaRef ds:uri="2eb34a6f-da13-493c-8315-4a3f72038113"/>
    <ds:schemaRef ds:uri="878308a0-51eb-42ac-817c-045089366210"/>
    <ds:schemaRef ds:uri="cb9acbcc-4706-451e-85d1-2562bfa81682"/>
  </ds:schemaRefs>
</ds:datastoreItem>
</file>

<file path=customXml/itemProps2.xml><?xml version="1.0" encoding="utf-8"?>
<ds:datastoreItem xmlns:ds="http://schemas.openxmlformats.org/officeDocument/2006/customXml" ds:itemID="{300F1A93-5D9B-4921-99AB-9D14550CB0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29E2E0-5F53-4322-BE06-3DBD25CAC7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9acbcc-4706-451e-85d1-2562bfa81682"/>
    <ds:schemaRef ds:uri="878308a0-51eb-42ac-817c-0450893662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</TotalTime>
  <Words>188</Words>
  <Application>Microsoft Office PowerPoint</Application>
  <PresentationFormat>Custom</PresentationFormat>
  <Paragraphs>40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Kami Baxley</dc:creator>
  <cp:lastModifiedBy>Kami Baxley</cp:lastModifiedBy>
  <cp:revision>155</cp:revision>
  <dcterms:created xsi:type="dcterms:W3CDTF">2022-02-02T05:47:48Z</dcterms:created>
  <dcterms:modified xsi:type="dcterms:W3CDTF">2024-08-15T17:53:39Z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0x01010053FAA32BBE4A9F48B06A67FD65C899AC</vt:lpwstr>
  </property>
  <property fmtid="{D5CDD505-2E9C-101B-9397-08002B2CF9AE}" pid="3" name="MediaServiceImageTags">
    <vt:lpwstr/>
  </property>
</Properties>
</file>